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11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80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09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79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94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9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91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94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28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50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53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953E0-84F9-4982-B77F-25E1EFD56539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41D19-6852-451B-B3A5-C6D3EAF7BE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36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5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0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8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3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530" y="-1143000"/>
            <a:ext cx="64649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0</Words>
  <Application>Microsoft Office PowerPoint</Application>
  <PresentationFormat>Předvádění na obrazovce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Poutní místo Kájov</dc:title>
  <dc:creator>Zdeněk Kalianko</dc:creator>
  <cp:lastModifiedBy>Zdeněk Kalianko</cp:lastModifiedBy>
  <cp:revision>11</cp:revision>
  <dcterms:created xsi:type="dcterms:W3CDTF">2017-02-28T07:17:25Z</dcterms:created>
  <dcterms:modified xsi:type="dcterms:W3CDTF">2017-03-06T07:52:40Z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